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2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4633-C7EB-4E76-BED2-3D2FF73EE0B0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80F8-FC2C-4BE8-BBEF-A407251610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50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8CAE-52C5-4581-901D-3CA1ECB39E4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94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634EF-0F86-4199-9ED4-1E9CE0CF4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A10796-EA0D-4A17-822E-58A6DA9EE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65138-0409-411D-A6F7-43322F5C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ADCB86-93DF-4ABB-8A65-1C9EFFE6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9E71C-999A-4FF2-A0AE-F0A2EF8F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68357-11B4-465C-8DEF-D1BE9EA6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780AF8-1A42-43DB-A853-1456DCDD7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9012E8-9083-4EA6-A4FF-C13ACEDB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C064A5-C2C2-45B0-9395-2DD11C13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FB94A-704F-4AC3-ADEA-69ED62B4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1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92F57E-3F97-4F24-9505-A028E5ED7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305107-3765-4701-9A79-858FB6E74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714D55-93B0-4B98-9E7A-8C0A19CA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F49A1-0425-460B-945D-98544D98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74FFB-F062-4087-AA4A-A5DE42BA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39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DB227-F8B2-450B-A9D4-893612AA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DA7D5-1B6C-4CC2-9ABB-FA4DC80C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C4C535-90FC-42CE-8FE0-374B0F5F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7108D9-D0EE-490E-BF69-D41F8542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5A028F-4540-40EB-8F01-D58E6083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6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7A122-C79B-4DD9-AD49-56C2AF16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9612AE-8A43-43B5-B5FC-DD62854C3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BBCE5E-3885-404E-ADFA-AA3EFE2C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41044-5A28-43E9-9D9C-74BC86BA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DB38D-626B-4692-846B-5A9BA1D7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56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D6268-3F3A-4579-A6EB-00FF36E7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8C735D-1C80-4C0C-89D3-73D342059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46B194-CFFC-4C3A-9A18-D88DB9A9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FA2246-F48E-493D-AB4F-E1769997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1B49E2-41F5-4240-8D96-6352FB77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C84E3E-9A2B-4E3B-924A-5D5523A0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0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DDB68-F4C3-46E3-A029-5C5CF349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E633AF-BC79-4C9E-B1C7-86C9192DC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B64D3B-7D8A-4E06-A4B6-EC76B1C8F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938838-E149-4E53-8CEA-5EE28C59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BB38E3-B149-46CE-BFBA-E2C38DAFB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518FA2-78A5-4609-AF00-60F41913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78D7EC-0CA7-4CD2-A0CD-375CC893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F831B4-89B5-462C-843B-F4851D51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91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4640A-004C-4010-82F4-FB4ED8F3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748BDA-723D-41BF-9DA4-691D5625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DCFADA-1163-4839-86B2-ED9C2C99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AAFE11-8C01-4D68-84F0-D5D06893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7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C4E9459-0784-4FA5-B641-113592EB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08BE0B-C296-4789-8A3C-5CA4610B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882DC-5B91-4093-BADC-EECDC17C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9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D238B-299C-49DE-BF8A-A448277C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6A1884-C3BE-46D4-B991-6A492831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1C937B-3C3D-4162-92EB-EB41051E2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D1CACE-EFB8-4CF2-A4FC-515C294A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7BC857-8C63-4073-A423-F072374C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BB0FA3-8119-4F9F-9D5B-5CFD7217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22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13AE8-77DB-467E-9B78-B5D7297B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1E1454-B93E-44A9-9481-B65438DD5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D19973-D222-405F-AFA0-6DFC72FB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7B4D32-0F0B-4B74-A72E-970D8AA6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FDE6A9-F96D-4FD6-97B8-B20089A4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3F806-49B7-4FFA-9F83-5C66EC60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18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F03925-7742-4F8D-8D10-0C96CA42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B3483B-B131-43C9-B849-FAF7D692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1AA40-20E5-4C78-A91E-FA01C1478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15F8-6791-49FE-86D0-A928FB3796ED}" type="datetimeFigureOut">
              <a:rPr lang="de-DE" smtClean="0"/>
              <a:t>13.07.2024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646B4-4FB1-4CB4-ABF4-9ABB67BD1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248D43-F040-421D-9EEB-D1C6A6A16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ECD7-47C6-4B3B-A5E1-558CA10EE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81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8" t="-16668" r="-1519" b="-5662"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3" name="Freeform 3"/>
          <p:cNvSpPr/>
          <p:nvPr/>
        </p:nvSpPr>
        <p:spPr>
          <a:xfrm>
            <a:off x="-41845" y="0"/>
            <a:ext cx="12233845" cy="6881538"/>
          </a:xfrm>
          <a:custGeom>
            <a:avLst/>
            <a:gdLst/>
            <a:ahLst/>
            <a:cxnLst/>
            <a:rect l="l" t="t" r="r" b="b"/>
            <a:pathLst>
              <a:path w="18350767" h="10322307">
                <a:moveTo>
                  <a:pt x="0" y="0"/>
                </a:moveTo>
                <a:lnTo>
                  <a:pt x="18350767" y="0"/>
                </a:lnTo>
                <a:lnTo>
                  <a:pt x="18350767" y="10322307"/>
                </a:lnTo>
                <a:lnTo>
                  <a:pt x="0" y="1032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-1825" t="-1084" b="-741"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4" name="Freeform 4"/>
          <p:cNvSpPr/>
          <p:nvPr/>
        </p:nvSpPr>
        <p:spPr>
          <a:xfrm>
            <a:off x="11141714" y="257204"/>
            <a:ext cx="728973" cy="857193"/>
          </a:xfrm>
          <a:custGeom>
            <a:avLst/>
            <a:gdLst/>
            <a:ahLst/>
            <a:cxnLst/>
            <a:rect l="l" t="t" r="r" b="b"/>
            <a:pathLst>
              <a:path w="1093459" h="1285790">
                <a:moveTo>
                  <a:pt x="0" y="0"/>
                </a:moveTo>
                <a:lnTo>
                  <a:pt x="1093458" y="0"/>
                </a:lnTo>
                <a:lnTo>
                  <a:pt x="1093458" y="1285790"/>
                </a:lnTo>
                <a:lnTo>
                  <a:pt x="0" y="1285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15" b="-13411"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D9DEBFD-4843-4ABD-AAF1-7E4E985E2DC4}"/>
              </a:ext>
            </a:extLst>
          </p:cNvPr>
          <p:cNvSpPr/>
          <p:nvPr/>
        </p:nvSpPr>
        <p:spPr>
          <a:xfrm>
            <a:off x="845828" y="1596571"/>
            <a:ext cx="2997200" cy="4368800"/>
          </a:xfrm>
          <a:prstGeom prst="round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r>
              <a:rPr lang="de-DE" sz="1200" dirty="0"/>
              <a:t>Füge hier ein Bild von dir ein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B3C8244-34A9-4DE1-A153-A5732D7FB4E6}"/>
              </a:ext>
            </a:extLst>
          </p:cNvPr>
          <p:cNvSpPr/>
          <p:nvPr/>
        </p:nvSpPr>
        <p:spPr>
          <a:xfrm>
            <a:off x="4893314" y="1596571"/>
            <a:ext cx="6248400" cy="4368800"/>
          </a:xfrm>
          <a:prstGeom prst="roundRect">
            <a:avLst/>
          </a:prstGeom>
          <a:solidFill>
            <a:schemeClr val="tx2">
              <a:alpha val="47000"/>
            </a:schemeClr>
          </a:solidFill>
          <a:ln w="57150">
            <a:solidFill>
              <a:schemeClr val="tx2"/>
            </a:solidFill>
          </a:ln>
        </p:spPr>
        <p:txBody>
          <a:bodyPr rtlCol="0" anchor="ctr"/>
          <a:lstStyle/>
          <a:p>
            <a:pPr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DF61E2-C8B3-497F-B4F6-7D614FF4045E}"/>
              </a:ext>
            </a:extLst>
          </p:cNvPr>
          <p:cNvSpPr txBox="1"/>
          <p:nvPr/>
        </p:nvSpPr>
        <p:spPr>
          <a:xfrm>
            <a:off x="6646542" y="1910833"/>
            <a:ext cx="282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Daytona" panose="020B0604030500040204" pitchFamily="34" charset="0"/>
              </a:rPr>
              <a:t>Wer bin ich?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D00B73-1FBA-4D9E-A5C9-DF5B82C582C3}"/>
              </a:ext>
            </a:extLst>
          </p:cNvPr>
          <p:cNvSpPr txBox="1"/>
          <p:nvPr/>
        </p:nvSpPr>
        <p:spPr>
          <a:xfrm>
            <a:off x="6532848" y="3130033"/>
            <a:ext cx="3094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Seit wann und warum MBP?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C4A224-7609-45AA-AB22-A56D0903AE02}"/>
              </a:ext>
            </a:extLst>
          </p:cNvPr>
          <p:cNvSpPr txBox="1"/>
          <p:nvPr/>
        </p:nvSpPr>
        <p:spPr>
          <a:xfrm>
            <a:off x="6146800" y="4391223"/>
            <a:ext cx="400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Was sind meine Ziele für das MBP?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CF4FC1-A6EF-4A3C-8208-C3B8B32F6648}"/>
              </a:ext>
            </a:extLst>
          </p:cNvPr>
          <p:cNvSpPr txBox="1"/>
          <p:nvPr/>
        </p:nvSpPr>
        <p:spPr>
          <a:xfrm>
            <a:off x="6654800" y="1905000"/>
            <a:ext cx="282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Wer bin ich?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29DB00E7-8A11-4D84-A114-03EE7BF12161}"/>
              </a:ext>
            </a:extLst>
          </p:cNvPr>
          <p:cNvSpPr txBox="1"/>
          <p:nvPr/>
        </p:nvSpPr>
        <p:spPr>
          <a:xfrm>
            <a:off x="1068950" y="685800"/>
            <a:ext cx="10054101" cy="59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Georgia Pro Bold" panose="020B0604020202020204" charset="0"/>
              </a:rPr>
              <a:t>Dein Name</a:t>
            </a:r>
          </a:p>
        </p:txBody>
      </p:sp>
    </p:spTree>
    <p:extLst>
      <p:ext uri="{BB962C8B-B14F-4D97-AF65-F5344CB8AC3E}">
        <p14:creationId xmlns:p14="http://schemas.microsoft.com/office/powerpoint/2010/main" val="336022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Daytona</vt:lpstr>
      <vt:lpstr>Georgia Pro Bold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Connor Beck</dc:creator>
  <cp:lastModifiedBy>Connor Beck</cp:lastModifiedBy>
  <cp:revision>1</cp:revision>
  <dcterms:created xsi:type="dcterms:W3CDTF">2024-07-13T10:17:50Z</dcterms:created>
  <dcterms:modified xsi:type="dcterms:W3CDTF">2024-07-13T10:19:19Z</dcterms:modified>
</cp:coreProperties>
</file>